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3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8715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26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431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657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75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429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94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485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30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773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749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145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375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225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606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686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84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0017F8-8AF3-4735-86D6-2836FCF66B77}" type="datetimeFigureOut">
              <a:rPr lang="en-GB" smtClean="0"/>
              <a:t>04/09/2022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C71F4AF-EBF5-496F-9308-D512FA7835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36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94E3BE-B622-4AFB-B5DA-913DDE7DE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410" y="2847975"/>
            <a:ext cx="6581775" cy="11620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55C9370-B82F-4A1D-944A-5874AF1F126B}"/>
              </a:ext>
            </a:extLst>
          </p:cNvPr>
          <p:cNvSpPr txBox="1">
            <a:spLocks/>
          </p:cNvSpPr>
          <p:nvPr/>
        </p:nvSpPr>
        <p:spPr>
          <a:xfrm>
            <a:off x="1295402" y="4010025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3200" dirty="0"/>
              <a:t>Half Year  (January –June 2022)</a:t>
            </a:r>
          </a:p>
        </p:txBody>
      </p:sp>
    </p:spTree>
    <p:extLst>
      <p:ext uri="{BB962C8B-B14F-4D97-AF65-F5344CB8AC3E}">
        <p14:creationId xmlns:p14="http://schemas.microsoft.com/office/powerpoint/2010/main" val="4138124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99789-4CC8-45F5-865C-35FEE8287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REVIEW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BA77C56-BE71-1827-F42E-8B2F767429CA}"/>
              </a:ext>
            </a:extLst>
          </p:cNvPr>
          <p:cNvGraphicFramePr>
            <a:graphicFrameLocks noGrp="1"/>
          </p:cNvGraphicFramePr>
          <p:nvPr/>
        </p:nvGraphicFramePr>
        <p:xfrm>
          <a:off x="2978149" y="2897188"/>
          <a:ext cx="6235702" cy="2638425"/>
        </p:xfrm>
        <a:graphic>
          <a:graphicData uri="http://schemas.openxmlformats.org/drawingml/2006/table">
            <a:tbl>
              <a:tblPr/>
              <a:tblGrid>
                <a:gridCol w="609290">
                  <a:extLst>
                    <a:ext uri="{9D8B030D-6E8A-4147-A177-3AD203B41FA5}">
                      <a16:colId xmlns:a16="http://schemas.microsoft.com/office/drawing/2014/main" val="3903071340"/>
                    </a:ext>
                  </a:extLst>
                </a:gridCol>
                <a:gridCol w="609290">
                  <a:extLst>
                    <a:ext uri="{9D8B030D-6E8A-4147-A177-3AD203B41FA5}">
                      <a16:colId xmlns:a16="http://schemas.microsoft.com/office/drawing/2014/main" val="2431721746"/>
                    </a:ext>
                  </a:extLst>
                </a:gridCol>
                <a:gridCol w="609290">
                  <a:extLst>
                    <a:ext uri="{9D8B030D-6E8A-4147-A177-3AD203B41FA5}">
                      <a16:colId xmlns:a16="http://schemas.microsoft.com/office/drawing/2014/main" val="66595713"/>
                    </a:ext>
                  </a:extLst>
                </a:gridCol>
                <a:gridCol w="1361382">
                  <a:extLst>
                    <a:ext uri="{9D8B030D-6E8A-4147-A177-3AD203B41FA5}">
                      <a16:colId xmlns:a16="http://schemas.microsoft.com/office/drawing/2014/main" val="1116114812"/>
                    </a:ext>
                  </a:extLst>
                </a:gridCol>
                <a:gridCol w="609290">
                  <a:extLst>
                    <a:ext uri="{9D8B030D-6E8A-4147-A177-3AD203B41FA5}">
                      <a16:colId xmlns:a16="http://schemas.microsoft.com/office/drawing/2014/main" val="2874390904"/>
                    </a:ext>
                  </a:extLst>
                </a:gridCol>
                <a:gridCol w="609290">
                  <a:extLst>
                    <a:ext uri="{9D8B030D-6E8A-4147-A177-3AD203B41FA5}">
                      <a16:colId xmlns:a16="http://schemas.microsoft.com/office/drawing/2014/main" val="1798944252"/>
                    </a:ext>
                  </a:extLst>
                </a:gridCol>
                <a:gridCol w="609290">
                  <a:extLst>
                    <a:ext uri="{9D8B030D-6E8A-4147-A177-3AD203B41FA5}">
                      <a16:colId xmlns:a16="http://schemas.microsoft.com/office/drawing/2014/main" val="4202690613"/>
                    </a:ext>
                  </a:extLst>
                </a:gridCol>
                <a:gridCol w="609290">
                  <a:extLst>
                    <a:ext uri="{9D8B030D-6E8A-4147-A177-3AD203B41FA5}">
                      <a16:colId xmlns:a16="http://schemas.microsoft.com/office/drawing/2014/main" val="3269121129"/>
                    </a:ext>
                  </a:extLst>
                </a:gridCol>
                <a:gridCol w="609290">
                  <a:extLst>
                    <a:ext uri="{9D8B030D-6E8A-4147-A177-3AD203B41FA5}">
                      <a16:colId xmlns:a16="http://schemas.microsoft.com/office/drawing/2014/main" val="3417086520"/>
                    </a:ext>
                  </a:extLst>
                </a:gridCol>
              </a:tblGrid>
              <a:tr h="295275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Income by Events for period January to June 2022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1830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16896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628464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Subscription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27242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135021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T-Shirts Income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72449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1055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Bereavement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28951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923882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Donation -Ogunbiyi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148921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102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51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4B413-2CF3-4AA8-90A6-53E623706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EXPENSES BY EVENTS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6035B1F-6400-2698-D5A2-DB8465E48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7037" y="2625725"/>
            <a:ext cx="625792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31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18260-2807-4EC6-9647-B2C00D8EB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9B4C7E-3478-4719-B574-B053C8DA5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1135590"/>
            <a:ext cx="9601197" cy="1285875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B9BE7F-2B89-8FE6-97AB-D1B5095C6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15520" y="2786062"/>
            <a:ext cx="3857625" cy="1285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A8E8FB-160C-A649-9C76-7A3E428DD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2574923"/>
            <a:ext cx="4832880" cy="20986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E9055D-57DF-36DA-ED96-B660F78EE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078" y="3884316"/>
            <a:ext cx="3920067" cy="223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38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5AB21-0393-460F-98CB-683CA8EB3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700" y="765109"/>
            <a:ext cx="9601196" cy="1303867"/>
          </a:xfrm>
        </p:spPr>
        <p:txBody>
          <a:bodyPr/>
          <a:lstStyle/>
          <a:p>
            <a:r>
              <a:rPr lang="en-GB" dirty="0"/>
              <a:t>Appendix </a:t>
            </a:r>
            <a:r>
              <a:rPr lang="en-GB" dirty="0" err="1"/>
              <a:t>i</a:t>
            </a:r>
            <a:r>
              <a:rPr lang="en-GB" dirty="0"/>
              <a:t> –Trial Balance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7D1916-99F1-793A-5F25-76D024508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701" y="2540000"/>
            <a:ext cx="7642632" cy="335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56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6053D-46DE-4A69-9E6A-214856C77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Appendix ii- Income &amp; expenditure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3EB1B9-0CD3-3966-148A-838B6429A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3333" y="2469006"/>
            <a:ext cx="6307667" cy="3364531"/>
          </a:xfrm>
        </p:spPr>
      </p:pic>
    </p:spTree>
    <p:extLst>
      <p:ext uri="{BB962C8B-B14F-4D97-AF65-F5344CB8AC3E}">
        <p14:creationId xmlns:p14="http://schemas.microsoft.com/office/powerpoint/2010/main" val="2032920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DD7CD-1E8A-4DB0-988E-E59AE8987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iii-Balance Sheet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D69C991-DA8D-3B37-2581-16903E910C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1" y="2557463"/>
            <a:ext cx="5833532" cy="3317875"/>
          </a:xfrm>
        </p:spPr>
      </p:pic>
    </p:spTree>
    <p:extLst>
      <p:ext uri="{BB962C8B-B14F-4D97-AF65-F5344CB8AC3E}">
        <p14:creationId xmlns:p14="http://schemas.microsoft.com/office/powerpoint/2010/main" val="1924681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EB505-4B67-45A3-AAC8-6AFD2FE52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to 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14915B-D045-48B7-94F3-3BA7CFF4F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Book delivery to Lagos</a:t>
            </a:r>
          </a:p>
          <a:p>
            <a:r>
              <a:rPr lang="en-GB" dirty="0"/>
              <a:t>Student Empowerment</a:t>
            </a:r>
          </a:p>
          <a:p>
            <a:r>
              <a:rPr lang="en-GB" dirty="0"/>
              <a:t>Sanitary Towel </a:t>
            </a:r>
          </a:p>
        </p:txBody>
      </p:sp>
    </p:spTree>
    <p:extLst>
      <p:ext uri="{BB962C8B-B14F-4D97-AF65-F5344CB8AC3E}">
        <p14:creationId xmlns:p14="http://schemas.microsoft.com/office/powerpoint/2010/main" val="1085410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28AD8-12DD-41B9-A83A-8E0204F4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5510F-26D1-4478-99AE-5652CFCB0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to you all to for your continued support and  we look forward to working together in 2022.</a:t>
            </a:r>
          </a:p>
          <a:p>
            <a:r>
              <a:rPr lang="en-GB" dirty="0"/>
              <a:t>For 2022 Subscription kindly make payment </a:t>
            </a:r>
            <a:br>
              <a:rPr lang="en-GB" dirty="0"/>
            </a:br>
            <a:r>
              <a:rPr lang="en-GB" dirty="0"/>
              <a:t>OGA Gbagada</a:t>
            </a:r>
          </a:p>
          <a:p>
            <a:pPr marL="0" indent="0">
              <a:buNone/>
            </a:pPr>
            <a:r>
              <a:rPr lang="en-GB" dirty="0"/>
              <a:t>    Barclays Banks </a:t>
            </a:r>
            <a:br>
              <a:rPr lang="en-GB" dirty="0"/>
            </a:br>
            <a:r>
              <a:rPr lang="en-GB" dirty="0"/>
              <a:t>    Sort- code – 20-57-76</a:t>
            </a:r>
            <a:br>
              <a:rPr lang="en-GB" dirty="0"/>
            </a:br>
            <a:r>
              <a:rPr lang="en-GB" dirty="0"/>
              <a:t>    Account Number - 93109046</a:t>
            </a:r>
          </a:p>
        </p:txBody>
      </p:sp>
    </p:spTree>
    <p:extLst>
      <p:ext uri="{BB962C8B-B14F-4D97-AF65-F5344CB8AC3E}">
        <p14:creationId xmlns:p14="http://schemas.microsoft.com/office/powerpoint/2010/main" val="1515327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2DD16-9938-25A9-F7C4-606454AC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3" y="982132"/>
            <a:ext cx="4571998" cy="1303867"/>
          </a:xfrm>
        </p:spPr>
        <p:txBody>
          <a:bodyPr>
            <a:normAutofit fontScale="90000"/>
          </a:bodyPr>
          <a:lstStyle/>
          <a:p>
            <a:r>
              <a:rPr lang="en-GB" dirty="0"/>
              <a:t>Annual Subscription Remainder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CB776-D162-DD58-5C90-D6761914F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935132" cy="3318936"/>
          </a:xfrm>
        </p:spPr>
        <p:txBody>
          <a:bodyPr/>
          <a:lstStyle/>
          <a:p>
            <a:r>
              <a:rPr lang="en-GB" b="1" dirty="0"/>
              <a:t>2022 Annual Subscription is now overdue </a:t>
            </a:r>
          </a:p>
          <a:p>
            <a:pPr marL="0" indent="0">
              <a:buNone/>
            </a:pPr>
            <a:r>
              <a:rPr lang="en-GB" dirty="0"/>
              <a:t> Kindly make payment </a:t>
            </a:r>
            <a:br>
              <a:rPr lang="en-GB" dirty="0"/>
            </a:br>
            <a:r>
              <a:rPr lang="en-GB" b="1" dirty="0"/>
              <a:t>OGA Gbagada</a:t>
            </a:r>
          </a:p>
          <a:p>
            <a:pPr marL="0" indent="0">
              <a:buNone/>
            </a:pPr>
            <a:r>
              <a:rPr lang="en-GB" dirty="0"/>
              <a:t>    </a:t>
            </a:r>
            <a:r>
              <a:rPr lang="en-GB" b="1" dirty="0"/>
              <a:t>Barclays Banks </a:t>
            </a:r>
            <a:br>
              <a:rPr lang="en-GB" b="1" dirty="0"/>
            </a:br>
            <a:r>
              <a:rPr lang="en-GB" b="1" dirty="0"/>
              <a:t>    Sort- code – 20-57-76</a:t>
            </a:r>
            <a:br>
              <a:rPr lang="en-GB" b="1" dirty="0"/>
            </a:br>
            <a:r>
              <a:rPr lang="en-GB" b="1" dirty="0"/>
              <a:t>    Account Number - 93109046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927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289</TotalTime>
  <Words>161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Garamond</vt:lpstr>
      <vt:lpstr>Organic</vt:lpstr>
      <vt:lpstr>PowerPoint Presentation</vt:lpstr>
      <vt:lpstr>FINANCIAL REVIEW </vt:lpstr>
      <vt:lpstr>EXPENSES BY EVENTS</vt:lpstr>
      <vt:lpstr>PowerPoint Presentation</vt:lpstr>
      <vt:lpstr>Appendix i –Trial Balance</vt:lpstr>
      <vt:lpstr>Appendix ii- Income &amp; expenditure</vt:lpstr>
      <vt:lpstr>Appendix iii-Balance Sheet</vt:lpstr>
      <vt:lpstr>Performance to date</vt:lpstr>
      <vt:lpstr>Conclusion </vt:lpstr>
      <vt:lpstr>Annual Subscription Remainder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Idowu</dc:creator>
  <cp:lastModifiedBy>Yetunde Ayodele</cp:lastModifiedBy>
  <cp:revision>7</cp:revision>
  <dcterms:created xsi:type="dcterms:W3CDTF">2022-01-22T18:40:01Z</dcterms:created>
  <dcterms:modified xsi:type="dcterms:W3CDTF">2022-09-04T14:41:00Z</dcterms:modified>
</cp:coreProperties>
</file>